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3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5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801</Words>
  <Application>Microsoft Office PowerPoint</Application>
  <PresentationFormat>Widescreen</PresentationFormat>
  <Paragraphs>161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14</cp:revision>
  <dcterms:created xsi:type="dcterms:W3CDTF">2024-08-07T00:25:23Z</dcterms:created>
  <dcterms:modified xsi:type="dcterms:W3CDTF">2024-08-09T04:58:12Z</dcterms:modified>
</cp:coreProperties>
</file>